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1" r:id="rId2"/>
    <p:sldId id="272" r:id="rId3"/>
    <p:sldId id="273" r:id="rId4"/>
    <p:sldId id="274" r:id="rId5"/>
    <p:sldId id="286" r:id="rId6"/>
    <p:sldId id="281" r:id="rId7"/>
    <p:sldId id="275" r:id="rId8"/>
    <p:sldId id="276" r:id="rId9"/>
    <p:sldId id="277" r:id="rId10"/>
    <p:sldId id="278" r:id="rId11"/>
    <p:sldId id="279" r:id="rId12"/>
    <p:sldId id="284" r:id="rId13"/>
    <p:sldId id="285" r:id="rId14"/>
    <p:sldId id="292" r:id="rId15"/>
    <p:sldId id="291" r:id="rId16"/>
    <p:sldId id="293" r:id="rId17"/>
    <p:sldId id="289" r:id="rId18"/>
  </p:sldIdLst>
  <p:sldSz cx="9144000" cy="6858000" type="screen4x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A9572897-F546-4C6D-BC15-9F32F493CC6C}">
          <p14:sldIdLst>
            <p14:sldId id="271"/>
            <p14:sldId id="272"/>
            <p14:sldId id="273"/>
            <p14:sldId id="274"/>
            <p14:sldId id="286"/>
            <p14:sldId id="281"/>
            <p14:sldId id="275"/>
            <p14:sldId id="276"/>
            <p14:sldId id="277"/>
            <p14:sldId id="278"/>
            <p14:sldId id="279"/>
            <p14:sldId id="284"/>
            <p14:sldId id="285"/>
            <p14:sldId id="292"/>
            <p14:sldId id="291"/>
            <p14:sldId id="293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BDD2F2"/>
    <a:srgbClr val="D4E3F7"/>
    <a:srgbClr val="DDDDDD"/>
    <a:srgbClr val="EAEAEA"/>
    <a:srgbClr val="96B8D6"/>
    <a:srgbClr val="B4CCE2"/>
    <a:srgbClr val="003399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21" autoAdjust="0"/>
    <p:restoredTop sz="94660"/>
  </p:normalViewPr>
  <p:slideViewPr>
    <p:cSldViewPr snapToGrid="0">
      <p:cViewPr>
        <p:scale>
          <a:sx n="100" d="100"/>
          <a:sy n="100" d="100"/>
        </p:scale>
        <p:origin x="1698" y="26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90012" cy="90012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EDC94BA-4CA7-451E-A6A8-ACFE9D8A8DD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348262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58DC5176-FC30-4EB0-B90F-F150EEE86E15}" type="slidenum">
              <a:rPr lang="en-GB" altLang="en-US" sz="1200" b="0">
                <a:solidFill>
                  <a:schemeClr val="tx1"/>
                </a:solidFill>
              </a:rPr>
              <a:pPr/>
              <a:t>1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9121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84615591-9849-41F7-A9AC-4A45F55F7E3D}" type="slidenum">
              <a:rPr lang="en-GB" altLang="en-US" sz="1200" b="0">
                <a:solidFill>
                  <a:schemeClr val="tx1"/>
                </a:solidFill>
              </a:rPr>
              <a:pPr/>
              <a:t>2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7268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DC94BA-4CA7-451E-A6A8-ACFE9D8A8DD7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5578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8" descr="circl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375" y="3938588"/>
            <a:ext cx="3730625" cy="291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24"/>
          <p:cNvSpPr>
            <a:spLocks noChangeArrowheads="1"/>
          </p:cNvSpPr>
          <p:nvPr userDrawn="1"/>
        </p:nvSpPr>
        <p:spPr bwMode="auto">
          <a:xfrm>
            <a:off x="250825" y="188913"/>
            <a:ext cx="1295400" cy="1295400"/>
          </a:xfrm>
          <a:prstGeom prst="ellipse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973138" y="2735263"/>
            <a:ext cx="7312025" cy="1074737"/>
          </a:xfrm>
          <a:solidFill>
            <a:schemeClr val="bg1"/>
          </a:solidFill>
        </p:spPr>
        <p:txBody>
          <a:bodyPr/>
          <a:lstStyle>
            <a:lvl1pPr algn="ctr">
              <a:defRPr sz="4000">
                <a:solidFill>
                  <a:srgbClr val="003399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50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381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07275" y="327025"/>
            <a:ext cx="1736725" cy="52498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7100" y="327025"/>
            <a:ext cx="5057775" cy="5249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440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7100" y="327025"/>
            <a:ext cx="6946900" cy="10175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2798763" y="1538288"/>
            <a:ext cx="6165850" cy="4038600"/>
          </a:xfrm>
        </p:spPr>
        <p:txBody>
          <a:bodyPr/>
          <a:lstStyle/>
          <a:p>
            <a:pPr lv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75247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7100" y="327025"/>
            <a:ext cx="6946900" cy="10175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798763" y="1538288"/>
            <a:ext cx="3006725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7888" y="1538288"/>
            <a:ext cx="3006725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55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85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589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8763" y="1538288"/>
            <a:ext cx="3006725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7888" y="1538288"/>
            <a:ext cx="3006725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357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52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208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26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360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595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4" descr="circle2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90963"/>
            <a:ext cx="3810000" cy="298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98763" y="1538288"/>
            <a:ext cx="616585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Click to edit Master text styles</a:t>
            </a:r>
          </a:p>
          <a:p>
            <a:pPr lvl="1"/>
            <a:r>
              <a:rPr lang="fr-FR" altLang="en-US"/>
              <a:t>Second level</a:t>
            </a:r>
          </a:p>
          <a:p>
            <a:pPr lvl="2"/>
            <a:r>
              <a:rPr lang="fr-FR" altLang="en-US"/>
              <a:t>Third level</a:t>
            </a:r>
          </a:p>
          <a:p>
            <a:pPr lvl="3"/>
            <a:r>
              <a:rPr lang="fr-FR" altLang="en-US"/>
              <a:t>Fourth level</a:t>
            </a:r>
          </a:p>
          <a:p>
            <a:pPr lvl="4"/>
            <a:r>
              <a:rPr lang="fr-FR" altLang="en-US"/>
              <a:t>Fifth level</a:t>
            </a: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7100" y="327025"/>
            <a:ext cx="6946900" cy="1017588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Click to edit Master title style</a:t>
            </a:r>
          </a:p>
        </p:txBody>
      </p:sp>
      <p:sp>
        <p:nvSpPr>
          <p:cNvPr id="1029" name="Rectangle 36"/>
          <p:cNvSpPr>
            <a:spLocks noChangeArrowheads="1"/>
          </p:cNvSpPr>
          <p:nvPr userDrawn="1"/>
        </p:nvSpPr>
        <p:spPr bwMode="auto">
          <a:xfrm>
            <a:off x="1371600" y="6324600"/>
            <a:ext cx="1365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en-US" altLang="en-US">
                <a:solidFill>
                  <a:srgbClr val="003399"/>
                </a:solidFill>
              </a:rPr>
              <a:t>www.company.com</a:t>
            </a:r>
            <a:endParaRPr lang="fr-FR" altLang="en-US">
              <a:solidFill>
                <a:srgbClr val="003399"/>
              </a:solidFill>
            </a:endParaRPr>
          </a:p>
        </p:txBody>
      </p:sp>
      <p:sp>
        <p:nvSpPr>
          <p:cNvPr id="1030" name="Oval 37"/>
          <p:cNvSpPr>
            <a:spLocks noChangeArrowheads="1"/>
          </p:cNvSpPr>
          <p:nvPr userDrawn="1"/>
        </p:nvSpPr>
        <p:spPr bwMode="auto">
          <a:xfrm>
            <a:off x="250825" y="188913"/>
            <a:ext cx="1295400" cy="1295400"/>
          </a:xfrm>
          <a:prstGeom prst="ellipse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rtl="0" eaLnBrk="0" fontAlgn="base" hangingPunct="0">
        <a:spcBef>
          <a:spcPct val="50000"/>
        </a:spcBef>
        <a:spcAft>
          <a:spcPct val="0"/>
        </a:spcAft>
        <a:defRPr sz="28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fontAlgn="base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fontAlgn="base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fontAlgn="base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fontAlgn="base">
        <a:spcBef>
          <a:spcPct val="5000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9CC00"/>
        </a:buClr>
        <a:buSzPct val="150000"/>
        <a:buChar char="•"/>
        <a:defRPr sz="2400" kern="1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99CC00"/>
        </a:buClr>
        <a:buSzPct val="150000"/>
        <a:buChar char="•"/>
        <a:defRPr sz="2000" kern="1200">
          <a:solidFill>
            <a:srgbClr val="003399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99CC00"/>
        </a:buClr>
        <a:buSzPct val="150000"/>
        <a:buChar char="•"/>
        <a:defRPr kern="1200">
          <a:solidFill>
            <a:srgbClr val="003399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99CC00"/>
        </a:buClr>
        <a:buChar char="–"/>
        <a:defRPr sz="1600" kern="1200">
          <a:solidFill>
            <a:srgbClr val="003399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99CC00"/>
        </a:buClr>
        <a:buChar char="»"/>
        <a:defRPr sz="1600" kern="1200">
          <a:solidFill>
            <a:srgbClr val="00339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BatangChe" pitchFamily="49" charset="-127"/>
                <a:ea typeface="BatangChe" pitchFamily="49" charset="-127"/>
              </a:rPr>
              <a:t>ALTERA  DE2-115</a:t>
            </a:r>
            <a:br>
              <a:rPr lang="en-US" altLang="en-US" dirty="0">
                <a:latin typeface="BatangChe" pitchFamily="49" charset="-127"/>
                <a:ea typeface="BatangChe" pitchFamily="49" charset="-127"/>
              </a:rPr>
            </a:br>
            <a:r>
              <a:rPr lang="en-US" altLang="en-US" dirty="0">
                <a:latin typeface="BatangChe" pitchFamily="49" charset="-127"/>
                <a:ea typeface="BatangChe" pitchFamily="49" charset="-127"/>
              </a:rPr>
              <a:t>by Quartus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Programmer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D94CE16-650D-462D-8134-EACFA7DE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631" y="1731100"/>
            <a:ext cx="6509109" cy="474372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751FB2-5DCA-4E5F-818C-8974E80FD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631" y="1731099"/>
            <a:ext cx="6509109" cy="4755733"/>
          </a:xfrm>
          <a:prstGeom prst="rect">
            <a:avLst/>
          </a:prstGeom>
        </p:spPr>
      </p:pic>
      <p:sp>
        <p:nvSpPr>
          <p:cNvPr id="9" name="矩形: 圓角 8">
            <a:extLst>
              <a:ext uri="{FF2B5EF4-FFF2-40B4-BE49-F238E27FC236}">
                <a16:creationId xmlns:a16="http://schemas.microsoft.com/office/drawing/2014/main" id="{699ACABF-FF54-401A-8D50-6075F8DCCEF7}"/>
              </a:ext>
            </a:extLst>
          </p:cNvPr>
          <p:cNvSpPr/>
          <p:nvPr/>
        </p:nvSpPr>
        <p:spPr bwMode="auto">
          <a:xfrm>
            <a:off x="2297690" y="3446756"/>
            <a:ext cx="769100" cy="2351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861FB8B-937C-43AF-90B3-66431CB52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8727" y="3009530"/>
            <a:ext cx="4045257" cy="2806786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C88CF26-E146-4739-B1C4-40B47D395DE2}"/>
              </a:ext>
            </a:extLst>
          </p:cNvPr>
          <p:cNvSpPr/>
          <p:nvPr/>
        </p:nvSpPr>
        <p:spPr bwMode="auto">
          <a:xfrm>
            <a:off x="4261135" y="3733369"/>
            <a:ext cx="683727" cy="14617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9F4BB98-EA35-4A22-AEA3-C605FC083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8727" y="3009530"/>
            <a:ext cx="4045257" cy="2811111"/>
          </a:xfrm>
          <a:prstGeom prst="rect">
            <a:avLst/>
          </a:prstGeom>
        </p:spPr>
      </p:pic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D57C4516-EC60-4A1B-9B50-9F492FBAE8FC}"/>
              </a:ext>
            </a:extLst>
          </p:cNvPr>
          <p:cNvSpPr/>
          <p:nvPr/>
        </p:nvSpPr>
        <p:spPr bwMode="auto">
          <a:xfrm>
            <a:off x="4261135" y="3446756"/>
            <a:ext cx="577195" cy="1810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26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11" grpId="1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Programmer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6AAE021-EFFD-42E7-A2F0-82EDD95CD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20" y="1717350"/>
            <a:ext cx="6798135" cy="4971489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3B1C7F09-C0B9-444E-9B3C-993A36A9FD9F}"/>
              </a:ext>
            </a:extLst>
          </p:cNvPr>
          <p:cNvSpPr/>
          <p:nvPr/>
        </p:nvSpPr>
        <p:spPr bwMode="auto">
          <a:xfrm>
            <a:off x="5353235" y="2618913"/>
            <a:ext cx="523782" cy="48592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684BC39-F428-4A9D-9A1F-CDBC88BDB0D9}"/>
              </a:ext>
            </a:extLst>
          </p:cNvPr>
          <p:cNvSpPr/>
          <p:nvPr/>
        </p:nvSpPr>
        <p:spPr bwMode="auto">
          <a:xfrm>
            <a:off x="2026920" y="2636668"/>
            <a:ext cx="655320" cy="30184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CD7A613-B4CC-4F0B-AB17-91BFB4B94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20" y="1717350"/>
            <a:ext cx="6804412" cy="497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6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F9DD5-4A2B-4DA7-A53E-927764DA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作業一：指撥開關對應</a:t>
            </a:r>
            <a:r>
              <a:rPr lang="en-US" altLang="zh-TW" dirty="0"/>
              <a:t>LED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FED7FC-A5BB-44A6-A99E-3B34DB93F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當指撥開關在任一個</a:t>
            </a:r>
            <a:r>
              <a:rPr lang="en-US" altLang="zh-TW" dirty="0"/>
              <a:t>ON</a:t>
            </a:r>
            <a:r>
              <a:rPr lang="zh-TW" altLang="en-US" dirty="0"/>
              <a:t>的時候，對應到上排</a:t>
            </a:r>
            <a:r>
              <a:rPr lang="en-US" altLang="zh-TW" dirty="0"/>
              <a:t>16</a:t>
            </a:r>
            <a:r>
              <a:rPr lang="zh-TW" altLang="en-US" dirty="0"/>
              <a:t>個</a:t>
            </a:r>
            <a:r>
              <a:rPr lang="en-US" altLang="zh-TW" dirty="0"/>
              <a:t>LED</a:t>
            </a:r>
            <a:r>
              <a:rPr lang="zh-TW" altLang="en-US" dirty="0"/>
              <a:t>相對位置上亮燈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4491C78-C80D-479C-815C-8A9D1CB8A6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268" y="2470363"/>
            <a:ext cx="7800244" cy="438763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F4474463-5DC7-4C07-9391-B840CA4BC267}"/>
              </a:ext>
            </a:extLst>
          </p:cNvPr>
          <p:cNvSpPr/>
          <p:nvPr/>
        </p:nvSpPr>
        <p:spPr bwMode="auto">
          <a:xfrm>
            <a:off x="5069150" y="5956917"/>
            <a:ext cx="319596" cy="901083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AF87462F-7DD0-4551-9D3A-39F66400884F}"/>
              </a:ext>
            </a:extLst>
          </p:cNvPr>
          <p:cNvSpPr/>
          <p:nvPr/>
        </p:nvSpPr>
        <p:spPr bwMode="auto">
          <a:xfrm>
            <a:off x="4669655" y="5956917"/>
            <a:ext cx="319596" cy="901083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31FEC49E-E73A-4E9B-95EB-4677F77CE064}"/>
              </a:ext>
            </a:extLst>
          </p:cNvPr>
          <p:cNvSpPr/>
          <p:nvPr/>
        </p:nvSpPr>
        <p:spPr bwMode="auto">
          <a:xfrm>
            <a:off x="5468645" y="5956917"/>
            <a:ext cx="319596" cy="901083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A6C12DDB-14D1-4F45-BA78-9E6B1881D902}"/>
              </a:ext>
            </a:extLst>
          </p:cNvPr>
          <p:cNvSpPr/>
          <p:nvPr/>
        </p:nvSpPr>
        <p:spPr bwMode="auto">
          <a:xfrm>
            <a:off x="5069150" y="5956917"/>
            <a:ext cx="319596" cy="901083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359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F9DD5-4A2B-4DA7-A53E-927764DA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作業一：指撥開關對應</a:t>
            </a:r>
            <a:r>
              <a:rPr lang="en-US" altLang="zh-TW" dirty="0"/>
              <a:t>LED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FED7FC-A5BB-44A6-A99E-3B34DB93F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當指撥開關在任一個</a:t>
            </a:r>
            <a:r>
              <a:rPr lang="en-US" altLang="zh-TW" dirty="0"/>
              <a:t>ON</a:t>
            </a:r>
            <a:r>
              <a:rPr lang="zh-TW" altLang="en-US" dirty="0"/>
              <a:t>的時候，對應到上排</a:t>
            </a:r>
            <a:r>
              <a:rPr lang="en-US" altLang="zh-TW" dirty="0"/>
              <a:t>16</a:t>
            </a:r>
            <a:r>
              <a:rPr lang="zh-TW" altLang="en-US" dirty="0"/>
              <a:t>個</a:t>
            </a:r>
            <a:r>
              <a:rPr lang="en-US" altLang="zh-TW" dirty="0"/>
              <a:t>LED</a:t>
            </a:r>
            <a:r>
              <a:rPr lang="zh-TW" altLang="en-US" dirty="0"/>
              <a:t>相對位置上亮燈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E1F6FBF-42AB-4294-B9B2-85258B0D9F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03165" y="658681"/>
            <a:ext cx="4423604" cy="789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61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F9DD5-4A2B-4DA7-A53E-927764DA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作業二：指撥開關</a:t>
            </a:r>
            <a:r>
              <a:rPr lang="en-US" altLang="zh-TW" dirty="0"/>
              <a:t>+7</a:t>
            </a:r>
            <a:r>
              <a:rPr lang="zh-TW" altLang="en-US" dirty="0"/>
              <a:t>段顯示器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FED7FC-A5BB-44A6-A99E-3B34DB93F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/>
              <a:t>4</a:t>
            </a:r>
            <a:r>
              <a:rPr lang="zh-TW" altLang="en-US" dirty="0"/>
              <a:t>個指撥開關，使</a:t>
            </a:r>
            <a:r>
              <a:rPr lang="en-US" altLang="zh-TW" dirty="0"/>
              <a:t>1</a:t>
            </a:r>
            <a:r>
              <a:rPr lang="zh-TW" altLang="en-US" dirty="0"/>
              <a:t>個七段顯示器顯示</a:t>
            </a:r>
            <a:r>
              <a:rPr lang="en-US" altLang="zh-TW" dirty="0"/>
              <a:t>0~F</a:t>
            </a:r>
            <a:r>
              <a:rPr lang="zh-TW" altLang="en-US" dirty="0"/>
              <a:t>的數值。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410638A-89F9-4E31-94BD-E56883B178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9" b="25282"/>
          <a:stretch/>
        </p:blipFill>
        <p:spPr>
          <a:xfrm>
            <a:off x="2197100" y="2620530"/>
            <a:ext cx="5319712" cy="391044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9A0AF13-CF93-4A88-88C5-0FBC221A3BA4}"/>
              </a:ext>
            </a:extLst>
          </p:cNvPr>
          <p:cNvSpPr/>
          <p:nvPr/>
        </p:nvSpPr>
        <p:spPr bwMode="auto">
          <a:xfrm>
            <a:off x="3092450" y="4557712"/>
            <a:ext cx="406400" cy="579438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D6D88E6-2AF9-4A7F-B4A2-537C11EAEAB8}"/>
              </a:ext>
            </a:extLst>
          </p:cNvPr>
          <p:cNvSpPr/>
          <p:nvPr/>
        </p:nvSpPr>
        <p:spPr bwMode="auto">
          <a:xfrm>
            <a:off x="3054350" y="5507038"/>
            <a:ext cx="1289050" cy="639762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79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F9DD5-4A2B-4DA7-A53E-927764DA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作業二：指撥開關</a:t>
            </a:r>
            <a:r>
              <a:rPr lang="en-US" altLang="zh-TW" dirty="0"/>
              <a:t>+7</a:t>
            </a:r>
            <a:r>
              <a:rPr lang="zh-TW" altLang="en-US" dirty="0"/>
              <a:t>段顯示器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E3A1B37-F711-4D2B-9576-A70EF8301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8" t="26597" r="10280" b="29913"/>
          <a:stretch/>
        </p:blipFill>
        <p:spPr>
          <a:xfrm>
            <a:off x="4784725" y="4409464"/>
            <a:ext cx="3800269" cy="1877036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4C1AFC4-4406-4928-A1DA-82391FC83A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7" t="23066" r="15314" b="32820"/>
          <a:stretch/>
        </p:blipFill>
        <p:spPr>
          <a:xfrm>
            <a:off x="660400" y="1931072"/>
            <a:ext cx="3590706" cy="208212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B472200-5B7B-44D6-A6E7-794B86C7A647}"/>
              </a:ext>
            </a:extLst>
          </p:cNvPr>
          <p:cNvSpPr/>
          <p:nvPr/>
        </p:nvSpPr>
        <p:spPr bwMode="auto">
          <a:xfrm>
            <a:off x="1166703" y="3157538"/>
            <a:ext cx="1289050" cy="639762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3F0258D-CE9C-462E-A79F-08CADC992031}"/>
              </a:ext>
            </a:extLst>
          </p:cNvPr>
          <p:cNvSpPr/>
          <p:nvPr/>
        </p:nvSpPr>
        <p:spPr bwMode="auto">
          <a:xfrm>
            <a:off x="5375275" y="5456238"/>
            <a:ext cx="1289050" cy="639762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974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F9DD5-4A2B-4DA7-A53E-927764DA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作業二：指撥開關</a:t>
            </a:r>
            <a:r>
              <a:rPr lang="en-US" altLang="zh-TW" dirty="0"/>
              <a:t>+7</a:t>
            </a:r>
            <a:r>
              <a:rPr lang="zh-TW" altLang="en-US" dirty="0"/>
              <a:t>段顯示器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64C6AEB-6F5C-47B1-B534-492F66383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467316"/>
              </p:ext>
            </p:extLst>
          </p:nvPr>
        </p:nvGraphicFramePr>
        <p:xfrm>
          <a:off x="301688" y="1676918"/>
          <a:ext cx="8683696" cy="2279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5462">
                  <a:extLst>
                    <a:ext uri="{9D8B030D-6E8A-4147-A177-3AD203B41FA5}">
                      <a16:colId xmlns:a16="http://schemas.microsoft.com/office/drawing/2014/main" val="2681545068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539050027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247411537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670917004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2182300012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2216327429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3881987890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839144370"/>
                    </a:ext>
                  </a:extLst>
                </a:gridCol>
              </a:tblGrid>
              <a:tr h="4624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262788"/>
                  </a:ext>
                </a:extLst>
              </a:tr>
              <a:tr h="1816828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64713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13A6E3EE-9CFB-4F6B-B332-2F6069184C06}"/>
              </a:ext>
            </a:extLst>
          </p:cNvPr>
          <p:cNvSpPr/>
          <p:nvPr/>
        </p:nvSpPr>
        <p:spPr bwMode="auto">
          <a:xfrm>
            <a:off x="8175174" y="223079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B697E9-DD64-4069-A97B-7618F47333D9}"/>
              </a:ext>
            </a:extLst>
          </p:cNvPr>
          <p:cNvSpPr/>
          <p:nvPr/>
        </p:nvSpPr>
        <p:spPr bwMode="auto">
          <a:xfrm>
            <a:off x="8175174" y="293526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EB2CD53-DFE1-4475-B0A0-393A6FB84BA3}"/>
              </a:ext>
            </a:extLst>
          </p:cNvPr>
          <p:cNvSpPr/>
          <p:nvPr/>
        </p:nvSpPr>
        <p:spPr bwMode="auto">
          <a:xfrm rot="5400000">
            <a:off x="8529737" y="258536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832B85A-E8AA-4153-9E67-BAFCFCD3E350}"/>
              </a:ext>
            </a:extLst>
          </p:cNvPr>
          <p:cNvSpPr/>
          <p:nvPr/>
        </p:nvSpPr>
        <p:spPr bwMode="auto">
          <a:xfrm>
            <a:off x="8175173" y="363972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E9BFFE6-353C-4E4B-8C10-3BF21433D36B}"/>
              </a:ext>
            </a:extLst>
          </p:cNvPr>
          <p:cNvSpPr/>
          <p:nvPr/>
        </p:nvSpPr>
        <p:spPr bwMode="auto">
          <a:xfrm rot="5400000">
            <a:off x="8529736" y="328982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EDD169A-8F72-4B27-A8F0-C1454B7940DC}"/>
              </a:ext>
            </a:extLst>
          </p:cNvPr>
          <p:cNvSpPr/>
          <p:nvPr/>
        </p:nvSpPr>
        <p:spPr bwMode="auto">
          <a:xfrm rot="5400000">
            <a:off x="8529737" y="258536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6550381-F710-4293-B6E4-D00C9A604688}"/>
              </a:ext>
            </a:extLst>
          </p:cNvPr>
          <p:cNvSpPr/>
          <p:nvPr/>
        </p:nvSpPr>
        <p:spPr bwMode="auto">
          <a:xfrm rot="5400000">
            <a:off x="8529736" y="328982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1895428-58CB-4800-A31B-11A4DB9E0F4D}"/>
              </a:ext>
            </a:extLst>
          </p:cNvPr>
          <p:cNvSpPr/>
          <p:nvPr/>
        </p:nvSpPr>
        <p:spPr bwMode="auto">
          <a:xfrm rot="5400000">
            <a:off x="7820608" y="258303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DC90B85-A7D7-485F-9CEC-08496497180B}"/>
              </a:ext>
            </a:extLst>
          </p:cNvPr>
          <p:cNvSpPr/>
          <p:nvPr/>
        </p:nvSpPr>
        <p:spPr bwMode="auto">
          <a:xfrm rot="5400000">
            <a:off x="7820607" y="328749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8BED7C6-174C-45DB-9FEB-04933C01EE43}"/>
              </a:ext>
            </a:extLst>
          </p:cNvPr>
          <p:cNvSpPr/>
          <p:nvPr/>
        </p:nvSpPr>
        <p:spPr bwMode="auto">
          <a:xfrm>
            <a:off x="581607" y="224245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2E786F8-4242-48F6-B395-A832A0550DC2}"/>
              </a:ext>
            </a:extLst>
          </p:cNvPr>
          <p:cNvSpPr/>
          <p:nvPr/>
        </p:nvSpPr>
        <p:spPr bwMode="auto">
          <a:xfrm>
            <a:off x="581607" y="294692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884967B-671D-4B61-AA08-3AA14BDAC33C}"/>
              </a:ext>
            </a:extLst>
          </p:cNvPr>
          <p:cNvSpPr/>
          <p:nvPr/>
        </p:nvSpPr>
        <p:spPr bwMode="auto">
          <a:xfrm rot="5400000">
            <a:off x="936170" y="259702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5DD0AE7-70D0-45F3-91CC-CDAEF4B76D67}"/>
              </a:ext>
            </a:extLst>
          </p:cNvPr>
          <p:cNvSpPr/>
          <p:nvPr/>
        </p:nvSpPr>
        <p:spPr bwMode="auto">
          <a:xfrm>
            <a:off x="581606" y="365138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C96658F-0FE8-41F9-BF70-B2056D0843A7}"/>
              </a:ext>
            </a:extLst>
          </p:cNvPr>
          <p:cNvSpPr/>
          <p:nvPr/>
        </p:nvSpPr>
        <p:spPr bwMode="auto">
          <a:xfrm rot="5400000">
            <a:off x="936169" y="330148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486C2EB-49A4-4101-A961-F99790A0508E}"/>
              </a:ext>
            </a:extLst>
          </p:cNvPr>
          <p:cNvSpPr/>
          <p:nvPr/>
        </p:nvSpPr>
        <p:spPr bwMode="auto">
          <a:xfrm rot="5400000">
            <a:off x="936170" y="259702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7CBBCDE-B689-4A3B-A041-29A490768167}"/>
              </a:ext>
            </a:extLst>
          </p:cNvPr>
          <p:cNvSpPr/>
          <p:nvPr/>
        </p:nvSpPr>
        <p:spPr bwMode="auto">
          <a:xfrm rot="5400000">
            <a:off x="936169" y="330148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D111221-5F02-4CA6-8CDA-1FA10AA07DD6}"/>
              </a:ext>
            </a:extLst>
          </p:cNvPr>
          <p:cNvSpPr/>
          <p:nvPr/>
        </p:nvSpPr>
        <p:spPr bwMode="auto">
          <a:xfrm rot="5400000">
            <a:off x="227041" y="259469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35C0283-9EC0-4324-A833-001C26D07A8D}"/>
              </a:ext>
            </a:extLst>
          </p:cNvPr>
          <p:cNvSpPr/>
          <p:nvPr/>
        </p:nvSpPr>
        <p:spPr bwMode="auto">
          <a:xfrm rot="5400000">
            <a:off x="227040" y="329915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EF16AAA-0E18-4713-8383-49822FDA4118}"/>
              </a:ext>
            </a:extLst>
          </p:cNvPr>
          <p:cNvSpPr/>
          <p:nvPr/>
        </p:nvSpPr>
        <p:spPr bwMode="auto">
          <a:xfrm>
            <a:off x="1665255" y="2240127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156FF86-55BB-425F-83EC-CEAC9AFEDEFA}"/>
              </a:ext>
            </a:extLst>
          </p:cNvPr>
          <p:cNvSpPr/>
          <p:nvPr/>
        </p:nvSpPr>
        <p:spPr bwMode="auto">
          <a:xfrm>
            <a:off x="1665255" y="294459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98D38D7-7FD9-4F54-860A-EA78EB5EBE82}"/>
              </a:ext>
            </a:extLst>
          </p:cNvPr>
          <p:cNvSpPr/>
          <p:nvPr/>
        </p:nvSpPr>
        <p:spPr bwMode="auto">
          <a:xfrm rot="5400000">
            <a:off x="2019818" y="259469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28E6961-008F-4384-ADDC-E38C0DF07726}"/>
              </a:ext>
            </a:extLst>
          </p:cNvPr>
          <p:cNvSpPr/>
          <p:nvPr/>
        </p:nvSpPr>
        <p:spPr bwMode="auto">
          <a:xfrm>
            <a:off x="1665254" y="364905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39F11A4-45F9-4ADC-BF38-99B8F69EF248}"/>
              </a:ext>
            </a:extLst>
          </p:cNvPr>
          <p:cNvSpPr/>
          <p:nvPr/>
        </p:nvSpPr>
        <p:spPr bwMode="auto">
          <a:xfrm rot="5400000">
            <a:off x="2019817" y="329915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BAA9EA1-8348-4900-8F6E-E1B59ABDD381}"/>
              </a:ext>
            </a:extLst>
          </p:cNvPr>
          <p:cNvSpPr/>
          <p:nvPr/>
        </p:nvSpPr>
        <p:spPr bwMode="auto">
          <a:xfrm rot="5400000">
            <a:off x="2019818" y="259469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D801009-F05B-4934-840C-2C98BA6D266B}"/>
              </a:ext>
            </a:extLst>
          </p:cNvPr>
          <p:cNvSpPr/>
          <p:nvPr/>
        </p:nvSpPr>
        <p:spPr bwMode="auto">
          <a:xfrm rot="5400000">
            <a:off x="2019817" y="329915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4C34C6C-3E88-49F4-82DE-174AB32E4E9F}"/>
              </a:ext>
            </a:extLst>
          </p:cNvPr>
          <p:cNvSpPr/>
          <p:nvPr/>
        </p:nvSpPr>
        <p:spPr bwMode="auto">
          <a:xfrm rot="5400000">
            <a:off x="1310689" y="2592359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29DB4E1-416F-42D2-BD2D-89CCDFFFF5E6}"/>
              </a:ext>
            </a:extLst>
          </p:cNvPr>
          <p:cNvSpPr/>
          <p:nvPr/>
        </p:nvSpPr>
        <p:spPr bwMode="auto">
          <a:xfrm rot="5400000">
            <a:off x="1310688" y="329682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2BF63F8-24F8-49CC-80A9-D136ADFE493C}"/>
              </a:ext>
            </a:extLst>
          </p:cNvPr>
          <p:cNvSpPr/>
          <p:nvPr/>
        </p:nvSpPr>
        <p:spPr bwMode="auto">
          <a:xfrm>
            <a:off x="2748905" y="223779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8904C09-9BE9-4E55-A660-1D4BC769EDA7}"/>
              </a:ext>
            </a:extLst>
          </p:cNvPr>
          <p:cNvSpPr/>
          <p:nvPr/>
        </p:nvSpPr>
        <p:spPr bwMode="auto">
          <a:xfrm>
            <a:off x="2748905" y="2942258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2B78247-CB4F-4374-8D08-6651B2A36CDF}"/>
              </a:ext>
            </a:extLst>
          </p:cNvPr>
          <p:cNvSpPr/>
          <p:nvPr/>
        </p:nvSpPr>
        <p:spPr bwMode="auto">
          <a:xfrm rot="5400000">
            <a:off x="3103468" y="2592358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A6778A0-EAF2-4ADB-ACD7-9F5E2FC51239}"/>
              </a:ext>
            </a:extLst>
          </p:cNvPr>
          <p:cNvSpPr/>
          <p:nvPr/>
        </p:nvSpPr>
        <p:spPr bwMode="auto">
          <a:xfrm>
            <a:off x="2748904" y="364672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26251EB-8E3C-4D4D-BA11-57A8B3D87397}"/>
              </a:ext>
            </a:extLst>
          </p:cNvPr>
          <p:cNvSpPr/>
          <p:nvPr/>
        </p:nvSpPr>
        <p:spPr bwMode="auto">
          <a:xfrm rot="5400000">
            <a:off x="3103467" y="329682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00CAAA05-E0E1-4522-A12A-D437BAB37FC7}"/>
              </a:ext>
            </a:extLst>
          </p:cNvPr>
          <p:cNvSpPr/>
          <p:nvPr/>
        </p:nvSpPr>
        <p:spPr bwMode="auto">
          <a:xfrm rot="5400000">
            <a:off x="3103468" y="259235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CD90DCD-E3E0-4150-886E-B2D9FEA69626}"/>
              </a:ext>
            </a:extLst>
          </p:cNvPr>
          <p:cNvSpPr/>
          <p:nvPr/>
        </p:nvSpPr>
        <p:spPr bwMode="auto">
          <a:xfrm rot="5400000">
            <a:off x="3103467" y="329682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AD65C73-4804-40B2-B6B9-9AF0A5822CFC}"/>
              </a:ext>
            </a:extLst>
          </p:cNvPr>
          <p:cNvSpPr/>
          <p:nvPr/>
        </p:nvSpPr>
        <p:spPr bwMode="auto">
          <a:xfrm rot="5400000">
            <a:off x="2394339" y="2590027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DA75C34-CEC6-48C4-ABA9-8438B635CE6F}"/>
              </a:ext>
            </a:extLst>
          </p:cNvPr>
          <p:cNvSpPr/>
          <p:nvPr/>
        </p:nvSpPr>
        <p:spPr bwMode="auto">
          <a:xfrm rot="5400000">
            <a:off x="2394338" y="329449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5E253373-68F3-42D0-B010-F26D249370D8}"/>
              </a:ext>
            </a:extLst>
          </p:cNvPr>
          <p:cNvSpPr/>
          <p:nvPr/>
        </p:nvSpPr>
        <p:spPr bwMode="auto">
          <a:xfrm>
            <a:off x="3852510" y="223546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1BD5504-AF16-445D-89A0-37457EE4E534}"/>
              </a:ext>
            </a:extLst>
          </p:cNvPr>
          <p:cNvSpPr/>
          <p:nvPr/>
        </p:nvSpPr>
        <p:spPr bwMode="auto">
          <a:xfrm>
            <a:off x="3852510" y="293992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6C89179-E6C6-42A4-99BC-886A4A93E376}"/>
              </a:ext>
            </a:extLst>
          </p:cNvPr>
          <p:cNvSpPr/>
          <p:nvPr/>
        </p:nvSpPr>
        <p:spPr bwMode="auto">
          <a:xfrm rot="5400000">
            <a:off x="4207073" y="259002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83BC18B4-6218-499E-AFD6-9C8C1EAC5EAA}"/>
              </a:ext>
            </a:extLst>
          </p:cNvPr>
          <p:cNvSpPr/>
          <p:nvPr/>
        </p:nvSpPr>
        <p:spPr bwMode="auto">
          <a:xfrm>
            <a:off x="3852509" y="3644390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4C45EC5-A00C-46B4-B5A3-537FB037C353}"/>
              </a:ext>
            </a:extLst>
          </p:cNvPr>
          <p:cNvSpPr/>
          <p:nvPr/>
        </p:nvSpPr>
        <p:spPr bwMode="auto">
          <a:xfrm rot="5400000">
            <a:off x="4207072" y="329449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A36E30D-0DB7-46B2-A137-FAC928EEBA08}"/>
              </a:ext>
            </a:extLst>
          </p:cNvPr>
          <p:cNvSpPr/>
          <p:nvPr/>
        </p:nvSpPr>
        <p:spPr bwMode="auto">
          <a:xfrm rot="5400000">
            <a:off x="4207073" y="259002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1A0CD98C-C668-4497-9FA1-7B07B5D323E9}"/>
              </a:ext>
            </a:extLst>
          </p:cNvPr>
          <p:cNvSpPr/>
          <p:nvPr/>
        </p:nvSpPr>
        <p:spPr bwMode="auto">
          <a:xfrm rot="5400000">
            <a:off x="4207072" y="329449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C22137D-CEAE-4012-B664-9510D469D796}"/>
              </a:ext>
            </a:extLst>
          </p:cNvPr>
          <p:cNvSpPr/>
          <p:nvPr/>
        </p:nvSpPr>
        <p:spPr bwMode="auto">
          <a:xfrm rot="5400000">
            <a:off x="3497944" y="258769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EDE75FB-83AB-4409-8825-73895AE76E7A}"/>
              </a:ext>
            </a:extLst>
          </p:cNvPr>
          <p:cNvSpPr/>
          <p:nvPr/>
        </p:nvSpPr>
        <p:spPr bwMode="auto">
          <a:xfrm rot="5400000">
            <a:off x="3497943" y="3292159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90A5A1E-E3DE-4EB3-B4B4-F292A5FD6D0A}"/>
              </a:ext>
            </a:extLst>
          </p:cNvPr>
          <p:cNvSpPr/>
          <p:nvPr/>
        </p:nvSpPr>
        <p:spPr bwMode="auto">
          <a:xfrm>
            <a:off x="4930196" y="223313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F22CC471-DCEB-49CE-8D30-489243436AC6}"/>
              </a:ext>
            </a:extLst>
          </p:cNvPr>
          <p:cNvSpPr/>
          <p:nvPr/>
        </p:nvSpPr>
        <p:spPr bwMode="auto">
          <a:xfrm>
            <a:off x="4930196" y="2937594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1456AB6-2F2E-448F-A93B-73580BDC9886}"/>
              </a:ext>
            </a:extLst>
          </p:cNvPr>
          <p:cNvSpPr/>
          <p:nvPr/>
        </p:nvSpPr>
        <p:spPr bwMode="auto">
          <a:xfrm rot="5400000">
            <a:off x="5284759" y="258769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6F39211-A711-4AAD-B4B9-6C2D14D38100}"/>
              </a:ext>
            </a:extLst>
          </p:cNvPr>
          <p:cNvSpPr/>
          <p:nvPr/>
        </p:nvSpPr>
        <p:spPr bwMode="auto">
          <a:xfrm>
            <a:off x="4930195" y="3642058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163849A-7D1E-4243-A6F6-9169249EC869}"/>
              </a:ext>
            </a:extLst>
          </p:cNvPr>
          <p:cNvSpPr/>
          <p:nvPr/>
        </p:nvSpPr>
        <p:spPr bwMode="auto">
          <a:xfrm rot="5400000">
            <a:off x="5284758" y="3292158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886C0C23-8D7A-4ABF-9A5A-77C1B0015234}"/>
              </a:ext>
            </a:extLst>
          </p:cNvPr>
          <p:cNvSpPr/>
          <p:nvPr/>
        </p:nvSpPr>
        <p:spPr bwMode="auto">
          <a:xfrm rot="5400000">
            <a:off x="5284759" y="258769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BA32FAE1-DF96-492A-AEDC-B1133A0A6A4F}"/>
              </a:ext>
            </a:extLst>
          </p:cNvPr>
          <p:cNvSpPr/>
          <p:nvPr/>
        </p:nvSpPr>
        <p:spPr bwMode="auto">
          <a:xfrm rot="5400000">
            <a:off x="5284758" y="329215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79347FA8-768D-4ACE-979B-37AE492B92AA}"/>
              </a:ext>
            </a:extLst>
          </p:cNvPr>
          <p:cNvSpPr/>
          <p:nvPr/>
        </p:nvSpPr>
        <p:spPr bwMode="auto">
          <a:xfrm rot="5400000">
            <a:off x="4575630" y="258536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5734A151-D355-472D-A410-AB1ACAC9B5B7}"/>
              </a:ext>
            </a:extLst>
          </p:cNvPr>
          <p:cNvSpPr/>
          <p:nvPr/>
        </p:nvSpPr>
        <p:spPr bwMode="auto">
          <a:xfrm rot="5400000">
            <a:off x="4575629" y="3289827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FE7D9F7-E76E-4116-803F-7D8AE16174C4}"/>
              </a:ext>
            </a:extLst>
          </p:cNvPr>
          <p:cNvSpPr/>
          <p:nvPr/>
        </p:nvSpPr>
        <p:spPr bwMode="auto">
          <a:xfrm>
            <a:off x="6007881" y="223079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D4C724BA-C61C-4911-B798-6B142191032C}"/>
              </a:ext>
            </a:extLst>
          </p:cNvPr>
          <p:cNvSpPr/>
          <p:nvPr/>
        </p:nvSpPr>
        <p:spPr bwMode="auto">
          <a:xfrm>
            <a:off x="6007881" y="293526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BEFB5D3C-1C8A-4A8B-A918-89E286C5C92E}"/>
              </a:ext>
            </a:extLst>
          </p:cNvPr>
          <p:cNvSpPr/>
          <p:nvPr/>
        </p:nvSpPr>
        <p:spPr bwMode="auto">
          <a:xfrm rot="5400000">
            <a:off x="6362444" y="258536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5D1524D-D231-4266-AEAF-20C7B2AFBF01}"/>
              </a:ext>
            </a:extLst>
          </p:cNvPr>
          <p:cNvSpPr/>
          <p:nvPr/>
        </p:nvSpPr>
        <p:spPr bwMode="auto">
          <a:xfrm>
            <a:off x="6007880" y="363972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454E83C-8BF1-4291-88C6-CA0AC300FBE6}"/>
              </a:ext>
            </a:extLst>
          </p:cNvPr>
          <p:cNvSpPr/>
          <p:nvPr/>
        </p:nvSpPr>
        <p:spPr bwMode="auto">
          <a:xfrm rot="5400000">
            <a:off x="6362443" y="328982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1120611C-C334-4BF7-B44E-490E015DD35E}"/>
              </a:ext>
            </a:extLst>
          </p:cNvPr>
          <p:cNvSpPr/>
          <p:nvPr/>
        </p:nvSpPr>
        <p:spPr bwMode="auto">
          <a:xfrm rot="5400000">
            <a:off x="6362444" y="258536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E7B8ED62-57F4-4B9F-ACFB-77FBF33EFD57}"/>
              </a:ext>
            </a:extLst>
          </p:cNvPr>
          <p:cNvSpPr/>
          <p:nvPr/>
        </p:nvSpPr>
        <p:spPr bwMode="auto">
          <a:xfrm rot="5400000">
            <a:off x="6362443" y="328982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120FED5C-136B-4D10-9056-8E46AC12E449}"/>
              </a:ext>
            </a:extLst>
          </p:cNvPr>
          <p:cNvSpPr/>
          <p:nvPr/>
        </p:nvSpPr>
        <p:spPr bwMode="auto">
          <a:xfrm rot="5400000">
            <a:off x="5653315" y="258303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E65ECFBC-9549-4220-A0D9-49CD0B70C9B4}"/>
              </a:ext>
            </a:extLst>
          </p:cNvPr>
          <p:cNvSpPr/>
          <p:nvPr/>
        </p:nvSpPr>
        <p:spPr bwMode="auto">
          <a:xfrm rot="5400000">
            <a:off x="5653314" y="328749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E5238A10-3EA3-4206-AE3E-F01F4B957CEE}"/>
              </a:ext>
            </a:extLst>
          </p:cNvPr>
          <p:cNvSpPr/>
          <p:nvPr/>
        </p:nvSpPr>
        <p:spPr bwMode="auto">
          <a:xfrm>
            <a:off x="7100336" y="222846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0D467075-ADE1-4D9C-8213-3FFA1FAC96FB}"/>
              </a:ext>
            </a:extLst>
          </p:cNvPr>
          <p:cNvSpPr/>
          <p:nvPr/>
        </p:nvSpPr>
        <p:spPr bwMode="auto">
          <a:xfrm>
            <a:off x="7100336" y="2932930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95E5B81F-6578-4B8C-B052-0DC2C31E56B6}"/>
              </a:ext>
            </a:extLst>
          </p:cNvPr>
          <p:cNvSpPr/>
          <p:nvPr/>
        </p:nvSpPr>
        <p:spPr bwMode="auto">
          <a:xfrm rot="5400000">
            <a:off x="7454899" y="258303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1154A5D3-F027-4CDF-8ED7-59FD12BC9F62}"/>
              </a:ext>
            </a:extLst>
          </p:cNvPr>
          <p:cNvSpPr/>
          <p:nvPr/>
        </p:nvSpPr>
        <p:spPr bwMode="auto">
          <a:xfrm>
            <a:off x="7100335" y="3637394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52E72056-AF45-4C10-B26B-F5FAA544AD7A}"/>
              </a:ext>
            </a:extLst>
          </p:cNvPr>
          <p:cNvSpPr/>
          <p:nvPr/>
        </p:nvSpPr>
        <p:spPr bwMode="auto">
          <a:xfrm rot="5400000">
            <a:off x="7454898" y="328749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308522FE-FCB5-4ADD-AB12-2E966F840848}"/>
              </a:ext>
            </a:extLst>
          </p:cNvPr>
          <p:cNvSpPr/>
          <p:nvPr/>
        </p:nvSpPr>
        <p:spPr bwMode="auto">
          <a:xfrm rot="5400000">
            <a:off x="7454899" y="258303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16AB7458-3698-4739-A2CD-AB8DA5F0D051}"/>
              </a:ext>
            </a:extLst>
          </p:cNvPr>
          <p:cNvSpPr/>
          <p:nvPr/>
        </p:nvSpPr>
        <p:spPr bwMode="auto">
          <a:xfrm rot="5400000">
            <a:off x="7454898" y="328749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1B107EC-632E-41AB-8229-F79727BF24EF}"/>
              </a:ext>
            </a:extLst>
          </p:cNvPr>
          <p:cNvSpPr/>
          <p:nvPr/>
        </p:nvSpPr>
        <p:spPr bwMode="auto">
          <a:xfrm rot="5400000">
            <a:off x="6745770" y="258069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3429E003-4976-4092-B607-3842A4D0641E}"/>
              </a:ext>
            </a:extLst>
          </p:cNvPr>
          <p:cNvSpPr/>
          <p:nvPr/>
        </p:nvSpPr>
        <p:spPr bwMode="auto">
          <a:xfrm rot="5400000">
            <a:off x="6745769" y="328516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5" name="表格 94">
            <a:extLst>
              <a:ext uri="{FF2B5EF4-FFF2-40B4-BE49-F238E27FC236}">
                <a16:creationId xmlns:a16="http://schemas.microsoft.com/office/drawing/2014/main" id="{1FE35D23-38AC-4234-BA98-7D65180DC9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160072"/>
              </p:ext>
            </p:extLst>
          </p:nvPr>
        </p:nvGraphicFramePr>
        <p:xfrm>
          <a:off x="301688" y="4128798"/>
          <a:ext cx="8683696" cy="2279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5462">
                  <a:extLst>
                    <a:ext uri="{9D8B030D-6E8A-4147-A177-3AD203B41FA5}">
                      <a16:colId xmlns:a16="http://schemas.microsoft.com/office/drawing/2014/main" val="2681545068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539050027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247411537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670917004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2182300012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2216327429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3881987890"/>
                    </a:ext>
                  </a:extLst>
                </a:gridCol>
                <a:gridCol w="1085462">
                  <a:extLst>
                    <a:ext uri="{9D8B030D-6E8A-4147-A177-3AD203B41FA5}">
                      <a16:colId xmlns:a16="http://schemas.microsoft.com/office/drawing/2014/main" val="1839144370"/>
                    </a:ext>
                  </a:extLst>
                </a:gridCol>
              </a:tblGrid>
              <a:tr h="4624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262788"/>
                  </a:ext>
                </a:extLst>
              </a:tr>
              <a:tr h="1816828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647134"/>
                  </a:ext>
                </a:extLst>
              </a:tr>
            </a:tbl>
          </a:graphicData>
        </a:graphic>
      </p:graphicFrame>
      <p:sp>
        <p:nvSpPr>
          <p:cNvPr id="96" name="矩形 95">
            <a:extLst>
              <a:ext uri="{FF2B5EF4-FFF2-40B4-BE49-F238E27FC236}">
                <a16:creationId xmlns:a16="http://schemas.microsoft.com/office/drawing/2014/main" id="{0B7708FB-755F-40E7-AB90-631B63D61EA3}"/>
              </a:ext>
            </a:extLst>
          </p:cNvPr>
          <p:cNvSpPr/>
          <p:nvPr/>
        </p:nvSpPr>
        <p:spPr bwMode="auto">
          <a:xfrm>
            <a:off x="8175174" y="468267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4E7A8335-89F5-4A78-A91F-284245027442}"/>
              </a:ext>
            </a:extLst>
          </p:cNvPr>
          <p:cNvSpPr/>
          <p:nvPr/>
        </p:nvSpPr>
        <p:spPr bwMode="auto">
          <a:xfrm>
            <a:off x="8175174" y="538714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37A90F35-FD07-459D-A237-815ADEDD7716}"/>
              </a:ext>
            </a:extLst>
          </p:cNvPr>
          <p:cNvSpPr/>
          <p:nvPr/>
        </p:nvSpPr>
        <p:spPr bwMode="auto">
          <a:xfrm rot="5400000">
            <a:off x="8529737" y="503724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5B69FF8F-633C-4642-93BC-1E248C1CF555}"/>
              </a:ext>
            </a:extLst>
          </p:cNvPr>
          <p:cNvSpPr/>
          <p:nvPr/>
        </p:nvSpPr>
        <p:spPr bwMode="auto">
          <a:xfrm>
            <a:off x="8175173" y="609160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7FC4E643-45F1-46C9-8EB2-D0136DE0EBA2}"/>
              </a:ext>
            </a:extLst>
          </p:cNvPr>
          <p:cNvSpPr/>
          <p:nvPr/>
        </p:nvSpPr>
        <p:spPr bwMode="auto">
          <a:xfrm rot="5400000">
            <a:off x="8529736" y="574170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C4525C0A-BA6D-45AB-BC8B-7D040407E980}"/>
              </a:ext>
            </a:extLst>
          </p:cNvPr>
          <p:cNvSpPr/>
          <p:nvPr/>
        </p:nvSpPr>
        <p:spPr bwMode="auto">
          <a:xfrm rot="5400000">
            <a:off x="8529737" y="503724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BC4CBE05-A7B7-43DD-A717-A22F0D4C8815}"/>
              </a:ext>
            </a:extLst>
          </p:cNvPr>
          <p:cNvSpPr/>
          <p:nvPr/>
        </p:nvSpPr>
        <p:spPr bwMode="auto">
          <a:xfrm rot="5400000">
            <a:off x="8529736" y="5741707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7911F2CA-5EB7-4DDE-8A8C-6E9955AC5417}"/>
              </a:ext>
            </a:extLst>
          </p:cNvPr>
          <p:cNvSpPr/>
          <p:nvPr/>
        </p:nvSpPr>
        <p:spPr bwMode="auto">
          <a:xfrm rot="5400000">
            <a:off x="7820608" y="503491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6A4B1F6B-136B-439D-A5DB-E9366728E31B}"/>
              </a:ext>
            </a:extLst>
          </p:cNvPr>
          <p:cNvSpPr/>
          <p:nvPr/>
        </p:nvSpPr>
        <p:spPr bwMode="auto">
          <a:xfrm rot="5400000">
            <a:off x="7820607" y="573937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BDC356F-92C0-48C2-9705-0A50C130935A}"/>
              </a:ext>
            </a:extLst>
          </p:cNvPr>
          <p:cNvSpPr/>
          <p:nvPr/>
        </p:nvSpPr>
        <p:spPr bwMode="auto">
          <a:xfrm>
            <a:off x="581607" y="469433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72ECD41A-4EDA-442E-9516-88C4B81DC67D}"/>
              </a:ext>
            </a:extLst>
          </p:cNvPr>
          <p:cNvSpPr/>
          <p:nvPr/>
        </p:nvSpPr>
        <p:spPr bwMode="auto">
          <a:xfrm>
            <a:off x="581607" y="539880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0A13ACFF-BC32-4FD4-8B10-E3C6084F53F0}"/>
              </a:ext>
            </a:extLst>
          </p:cNvPr>
          <p:cNvSpPr/>
          <p:nvPr/>
        </p:nvSpPr>
        <p:spPr bwMode="auto">
          <a:xfrm rot="5400000">
            <a:off x="936170" y="504890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FBB9EDA7-2973-4819-AE34-1ECF889D9580}"/>
              </a:ext>
            </a:extLst>
          </p:cNvPr>
          <p:cNvSpPr/>
          <p:nvPr/>
        </p:nvSpPr>
        <p:spPr bwMode="auto">
          <a:xfrm>
            <a:off x="581606" y="610326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474E0702-5765-4809-80D1-74110940CA7A}"/>
              </a:ext>
            </a:extLst>
          </p:cNvPr>
          <p:cNvSpPr/>
          <p:nvPr/>
        </p:nvSpPr>
        <p:spPr bwMode="auto">
          <a:xfrm rot="5400000">
            <a:off x="936169" y="575336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C4CA5DDA-D025-4073-A8E2-14139414AE2F}"/>
              </a:ext>
            </a:extLst>
          </p:cNvPr>
          <p:cNvSpPr/>
          <p:nvPr/>
        </p:nvSpPr>
        <p:spPr bwMode="auto">
          <a:xfrm rot="5400000">
            <a:off x="936170" y="504890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F1E4244-88C6-4656-9A5C-CD221052443C}"/>
              </a:ext>
            </a:extLst>
          </p:cNvPr>
          <p:cNvSpPr/>
          <p:nvPr/>
        </p:nvSpPr>
        <p:spPr bwMode="auto">
          <a:xfrm rot="5400000">
            <a:off x="936169" y="575336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69704F4B-145E-4FCB-A0A5-E31BB8E0AF45}"/>
              </a:ext>
            </a:extLst>
          </p:cNvPr>
          <p:cNvSpPr/>
          <p:nvPr/>
        </p:nvSpPr>
        <p:spPr bwMode="auto">
          <a:xfrm rot="5400000">
            <a:off x="227041" y="504657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3A3F0211-3288-40A7-8B1E-E64070D078E1}"/>
              </a:ext>
            </a:extLst>
          </p:cNvPr>
          <p:cNvSpPr/>
          <p:nvPr/>
        </p:nvSpPr>
        <p:spPr bwMode="auto">
          <a:xfrm rot="5400000">
            <a:off x="227040" y="575103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AA22B22F-10F2-4ACC-B58E-8C0B9B322C63}"/>
              </a:ext>
            </a:extLst>
          </p:cNvPr>
          <p:cNvSpPr/>
          <p:nvPr/>
        </p:nvSpPr>
        <p:spPr bwMode="auto">
          <a:xfrm>
            <a:off x="1665255" y="469200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1F193AB5-EC00-4C3C-898E-64171DA232B4}"/>
              </a:ext>
            </a:extLst>
          </p:cNvPr>
          <p:cNvSpPr/>
          <p:nvPr/>
        </p:nvSpPr>
        <p:spPr bwMode="auto">
          <a:xfrm>
            <a:off x="1665255" y="5396470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8C70621D-15CA-428D-BBE5-95D0A294086C}"/>
              </a:ext>
            </a:extLst>
          </p:cNvPr>
          <p:cNvSpPr/>
          <p:nvPr/>
        </p:nvSpPr>
        <p:spPr bwMode="auto">
          <a:xfrm rot="5400000">
            <a:off x="2019818" y="504657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2F73433D-6278-4D0C-AC50-BE7B5B8A1339}"/>
              </a:ext>
            </a:extLst>
          </p:cNvPr>
          <p:cNvSpPr/>
          <p:nvPr/>
        </p:nvSpPr>
        <p:spPr bwMode="auto">
          <a:xfrm>
            <a:off x="1665254" y="6100934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FFC68198-90D5-472E-B46D-20E5CE72AA11}"/>
              </a:ext>
            </a:extLst>
          </p:cNvPr>
          <p:cNvSpPr/>
          <p:nvPr/>
        </p:nvSpPr>
        <p:spPr bwMode="auto">
          <a:xfrm rot="5400000">
            <a:off x="2019817" y="575103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A27C239E-DF0C-42BB-A825-6FB1AD2113CB}"/>
              </a:ext>
            </a:extLst>
          </p:cNvPr>
          <p:cNvSpPr/>
          <p:nvPr/>
        </p:nvSpPr>
        <p:spPr bwMode="auto">
          <a:xfrm rot="5400000">
            <a:off x="2019818" y="504657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30B71EDB-A877-4F8E-8A08-974972DFEB41}"/>
              </a:ext>
            </a:extLst>
          </p:cNvPr>
          <p:cNvSpPr/>
          <p:nvPr/>
        </p:nvSpPr>
        <p:spPr bwMode="auto">
          <a:xfrm rot="5400000">
            <a:off x="2019817" y="575103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D60F3B32-B7AE-4BBC-9130-5B1826052839}"/>
              </a:ext>
            </a:extLst>
          </p:cNvPr>
          <p:cNvSpPr/>
          <p:nvPr/>
        </p:nvSpPr>
        <p:spPr bwMode="auto">
          <a:xfrm rot="5400000">
            <a:off x="1310689" y="504423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ED9099B1-6964-4DF5-904B-815F7DC2060B}"/>
              </a:ext>
            </a:extLst>
          </p:cNvPr>
          <p:cNvSpPr/>
          <p:nvPr/>
        </p:nvSpPr>
        <p:spPr bwMode="auto">
          <a:xfrm rot="5400000">
            <a:off x="1310688" y="574870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123F1A82-5A1A-473C-BC1C-E94DEAF871BD}"/>
              </a:ext>
            </a:extLst>
          </p:cNvPr>
          <p:cNvSpPr/>
          <p:nvPr/>
        </p:nvSpPr>
        <p:spPr bwMode="auto">
          <a:xfrm>
            <a:off x="2748905" y="468967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0F72A4D2-0106-4CFC-9663-EEA625309156}"/>
              </a:ext>
            </a:extLst>
          </p:cNvPr>
          <p:cNvSpPr/>
          <p:nvPr/>
        </p:nvSpPr>
        <p:spPr bwMode="auto">
          <a:xfrm>
            <a:off x="2748905" y="5394138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B5B0A672-9D14-4683-9974-0C9014AB5ADC}"/>
              </a:ext>
            </a:extLst>
          </p:cNvPr>
          <p:cNvSpPr/>
          <p:nvPr/>
        </p:nvSpPr>
        <p:spPr bwMode="auto">
          <a:xfrm rot="5400000">
            <a:off x="3103468" y="5044238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CCFB113-0B08-4298-A987-5DD35EE92539}"/>
              </a:ext>
            </a:extLst>
          </p:cNvPr>
          <p:cNvSpPr/>
          <p:nvPr/>
        </p:nvSpPr>
        <p:spPr bwMode="auto">
          <a:xfrm>
            <a:off x="2748904" y="609860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24599062-D942-46D7-9EC5-9B05A2DFEAC9}"/>
              </a:ext>
            </a:extLst>
          </p:cNvPr>
          <p:cNvSpPr/>
          <p:nvPr/>
        </p:nvSpPr>
        <p:spPr bwMode="auto">
          <a:xfrm rot="5400000">
            <a:off x="3103467" y="574870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B4A555D2-3338-4E0D-91AD-16866B4BE9C1}"/>
              </a:ext>
            </a:extLst>
          </p:cNvPr>
          <p:cNvSpPr/>
          <p:nvPr/>
        </p:nvSpPr>
        <p:spPr bwMode="auto">
          <a:xfrm rot="5400000">
            <a:off x="3103468" y="504423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D6E1E390-ABAC-4EB8-A6AD-BB95434ECE0F}"/>
              </a:ext>
            </a:extLst>
          </p:cNvPr>
          <p:cNvSpPr/>
          <p:nvPr/>
        </p:nvSpPr>
        <p:spPr bwMode="auto">
          <a:xfrm rot="5400000">
            <a:off x="3103467" y="574870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1A586215-7015-4B32-A791-D75036759F3D}"/>
              </a:ext>
            </a:extLst>
          </p:cNvPr>
          <p:cNvSpPr/>
          <p:nvPr/>
        </p:nvSpPr>
        <p:spPr bwMode="auto">
          <a:xfrm rot="5400000">
            <a:off x="2394339" y="504190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13CDC3FD-68BF-4C39-9D10-AED07187C33F}"/>
              </a:ext>
            </a:extLst>
          </p:cNvPr>
          <p:cNvSpPr/>
          <p:nvPr/>
        </p:nvSpPr>
        <p:spPr bwMode="auto">
          <a:xfrm rot="5400000">
            <a:off x="2394338" y="574637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3BB27E78-3C19-498D-B422-C532F4F5B528}"/>
              </a:ext>
            </a:extLst>
          </p:cNvPr>
          <p:cNvSpPr/>
          <p:nvPr/>
        </p:nvSpPr>
        <p:spPr bwMode="auto">
          <a:xfrm>
            <a:off x="3852510" y="468734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3AE1FE60-7F40-4BF5-A076-86B4571FCF18}"/>
              </a:ext>
            </a:extLst>
          </p:cNvPr>
          <p:cNvSpPr/>
          <p:nvPr/>
        </p:nvSpPr>
        <p:spPr bwMode="auto">
          <a:xfrm>
            <a:off x="3852510" y="539180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A5B2FC15-11E7-485E-8804-860CCA74E79A}"/>
              </a:ext>
            </a:extLst>
          </p:cNvPr>
          <p:cNvSpPr/>
          <p:nvPr/>
        </p:nvSpPr>
        <p:spPr bwMode="auto">
          <a:xfrm rot="5400000">
            <a:off x="4207073" y="504190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C0F90019-12A1-407F-B2EA-0C2483E3032A}"/>
              </a:ext>
            </a:extLst>
          </p:cNvPr>
          <p:cNvSpPr/>
          <p:nvPr/>
        </p:nvSpPr>
        <p:spPr bwMode="auto">
          <a:xfrm>
            <a:off x="3852509" y="6096270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7534286A-9942-488D-84A2-8E1BA090BFF8}"/>
              </a:ext>
            </a:extLst>
          </p:cNvPr>
          <p:cNvSpPr/>
          <p:nvPr/>
        </p:nvSpPr>
        <p:spPr bwMode="auto">
          <a:xfrm rot="5400000">
            <a:off x="4207072" y="574637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FF0750E2-3408-4675-84C0-2A4D8B9A5DB5}"/>
              </a:ext>
            </a:extLst>
          </p:cNvPr>
          <p:cNvSpPr/>
          <p:nvPr/>
        </p:nvSpPr>
        <p:spPr bwMode="auto">
          <a:xfrm rot="5400000">
            <a:off x="4207073" y="5041907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A4B18E51-B6D6-4756-BB4A-DE5F56368217}"/>
              </a:ext>
            </a:extLst>
          </p:cNvPr>
          <p:cNvSpPr/>
          <p:nvPr/>
        </p:nvSpPr>
        <p:spPr bwMode="auto">
          <a:xfrm rot="5400000">
            <a:off x="4207072" y="5746371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E2ED30BC-0E77-45BB-8C49-340E82590D98}"/>
              </a:ext>
            </a:extLst>
          </p:cNvPr>
          <p:cNvSpPr/>
          <p:nvPr/>
        </p:nvSpPr>
        <p:spPr bwMode="auto">
          <a:xfrm rot="5400000">
            <a:off x="3497944" y="503957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234B07C2-7BCD-44B9-9479-EAF3628F3F40}"/>
              </a:ext>
            </a:extLst>
          </p:cNvPr>
          <p:cNvSpPr/>
          <p:nvPr/>
        </p:nvSpPr>
        <p:spPr bwMode="auto">
          <a:xfrm rot="5400000">
            <a:off x="3497943" y="574403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9C7C578A-1C0E-4257-A5EB-8215B0CFF2CF}"/>
              </a:ext>
            </a:extLst>
          </p:cNvPr>
          <p:cNvSpPr/>
          <p:nvPr/>
        </p:nvSpPr>
        <p:spPr bwMode="auto">
          <a:xfrm>
            <a:off x="4930196" y="468501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C375CFCF-9F46-40D2-8D51-051BBE6C44BC}"/>
              </a:ext>
            </a:extLst>
          </p:cNvPr>
          <p:cNvSpPr/>
          <p:nvPr/>
        </p:nvSpPr>
        <p:spPr bwMode="auto">
          <a:xfrm>
            <a:off x="4930196" y="5389474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BCD0F2F7-AABA-4135-8661-D58397676100}"/>
              </a:ext>
            </a:extLst>
          </p:cNvPr>
          <p:cNvSpPr/>
          <p:nvPr/>
        </p:nvSpPr>
        <p:spPr bwMode="auto">
          <a:xfrm rot="5400000">
            <a:off x="5284759" y="503957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1869B1B5-A04C-4A5C-AFAF-A62E06533153}"/>
              </a:ext>
            </a:extLst>
          </p:cNvPr>
          <p:cNvSpPr/>
          <p:nvPr/>
        </p:nvSpPr>
        <p:spPr bwMode="auto">
          <a:xfrm>
            <a:off x="4930195" y="6093938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80C22694-1313-4029-B02F-3C786A3C838B}"/>
              </a:ext>
            </a:extLst>
          </p:cNvPr>
          <p:cNvSpPr/>
          <p:nvPr/>
        </p:nvSpPr>
        <p:spPr bwMode="auto">
          <a:xfrm rot="5400000">
            <a:off x="5284758" y="5744038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3D70C960-CF44-4F1D-8AF5-37DFDF33EE50}"/>
              </a:ext>
            </a:extLst>
          </p:cNvPr>
          <p:cNvSpPr/>
          <p:nvPr/>
        </p:nvSpPr>
        <p:spPr bwMode="auto">
          <a:xfrm rot="5400000">
            <a:off x="5284759" y="503957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5BA76122-C624-4877-9137-DAC49C2F7F16}"/>
              </a:ext>
            </a:extLst>
          </p:cNvPr>
          <p:cNvSpPr/>
          <p:nvPr/>
        </p:nvSpPr>
        <p:spPr bwMode="auto">
          <a:xfrm rot="5400000">
            <a:off x="5284758" y="5744039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7D837333-70E6-4AD9-9ADB-D59B1E15F4D9}"/>
              </a:ext>
            </a:extLst>
          </p:cNvPr>
          <p:cNvSpPr/>
          <p:nvPr/>
        </p:nvSpPr>
        <p:spPr bwMode="auto">
          <a:xfrm rot="5400000">
            <a:off x="4575630" y="5037243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10E4CB06-79EF-4009-8F7F-EADAC8B0BFB0}"/>
              </a:ext>
            </a:extLst>
          </p:cNvPr>
          <p:cNvSpPr/>
          <p:nvPr/>
        </p:nvSpPr>
        <p:spPr bwMode="auto">
          <a:xfrm rot="5400000">
            <a:off x="4575629" y="574170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0" name="矩形 149">
            <a:extLst>
              <a:ext uri="{FF2B5EF4-FFF2-40B4-BE49-F238E27FC236}">
                <a16:creationId xmlns:a16="http://schemas.microsoft.com/office/drawing/2014/main" id="{7BCAE597-373D-414F-BFB0-260F78F94F1D}"/>
              </a:ext>
            </a:extLst>
          </p:cNvPr>
          <p:cNvSpPr/>
          <p:nvPr/>
        </p:nvSpPr>
        <p:spPr bwMode="auto">
          <a:xfrm>
            <a:off x="6007881" y="4682679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C55F7FE6-4A8E-412C-AFB8-A420610702FC}"/>
              </a:ext>
            </a:extLst>
          </p:cNvPr>
          <p:cNvSpPr/>
          <p:nvPr/>
        </p:nvSpPr>
        <p:spPr bwMode="auto">
          <a:xfrm>
            <a:off x="6007881" y="5387142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4EA02B19-66B7-4280-A226-4237711D7962}"/>
              </a:ext>
            </a:extLst>
          </p:cNvPr>
          <p:cNvSpPr/>
          <p:nvPr/>
        </p:nvSpPr>
        <p:spPr bwMode="auto">
          <a:xfrm rot="5400000">
            <a:off x="6362444" y="503724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4DAF44D9-483A-42BE-83DE-6D08EBCFDA22}"/>
              </a:ext>
            </a:extLst>
          </p:cNvPr>
          <p:cNvSpPr/>
          <p:nvPr/>
        </p:nvSpPr>
        <p:spPr bwMode="auto">
          <a:xfrm>
            <a:off x="6007880" y="609160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4" name="矩形 153">
            <a:extLst>
              <a:ext uri="{FF2B5EF4-FFF2-40B4-BE49-F238E27FC236}">
                <a16:creationId xmlns:a16="http://schemas.microsoft.com/office/drawing/2014/main" id="{EF109EEC-8791-4D2D-A6F5-579EB840EEB4}"/>
              </a:ext>
            </a:extLst>
          </p:cNvPr>
          <p:cNvSpPr/>
          <p:nvPr/>
        </p:nvSpPr>
        <p:spPr bwMode="auto">
          <a:xfrm rot="5400000">
            <a:off x="6362443" y="5741706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3E8B32C6-EB11-4DF1-9AE9-57D35079EA26}"/>
              </a:ext>
            </a:extLst>
          </p:cNvPr>
          <p:cNvSpPr/>
          <p:nvPr/>
        </p:nvSpPr>
        <p:spPr bwMode="auto">
          <a:xfrm rot="5400000">
            <a:off x="6362444" y="503724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3C4BC925-F727-4B26-B0DB-2B8C181B94E7}"/>
              </a:ext>
            </a:extLst>
          </p:cNvPr>
          <p:cNvSpPr/>
          <p:nvPr/>
        </p:nvSpPr>
        <p:spPr bwMode="auto">
          <a:xfrm rot="5400000">
            <a:off x="6362443" y="574170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BBECF218-5F8B-41F4-808C-19BC4397C739}"/>
              </a:ext>
            </a:extLst>
          </p:cNvPr>
          <p:cNvSpPr/>
          <p:nvPr/>
        </p:nvSpPr>
        <p:spPr bwMode="auto">
          <a:xfrm rot="5400000">
            <a:off x="5653315" y="503491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76CD39A2-7E53-4FB3-BE87-C4650E21B700}"/>
              </a:ext>
            </a:extLst>
          </p:cNvPr>
          <p:cNvSpPr/>
          <p:nvPr/>
        </p:nvSpPr>
        <p:spPr bwMode="auto">
          <a:xfrm rot="5400000">
            <a:off x="5653314" y="5739375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C0DDCC6F-9DE0-4224-9E65-D0B6A211A602}"/>
              </a:ext>
            </a:extLst>
          </p:cNvPr>
          <p:cNvSpPr/>
          <p:nvPr/>
        </p:nvSpPr>
        <p:spPr bwMode="auto">
          <a:xfrm>
            <a:off x="7100336" y="4680347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4ABE3DF4-9EAE-4228-92D1-D0C84DB7D429}"/>
              </a:ext>
            </a:extLst>
          </p:cNvPr>
          <p:cNvSpPr/>
          <p:nvPr/>
        </p:nvSpPr>
        <p:spPr bwMode="auto">
          <a:xfrm>
            <a:off x="7100336" y="5384810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CEA6FC80-38B6-4152-9597-05D3C488954A}"/>
              </a:ext>
            </a:extLst>
          </p:cNvPr>
          <p:cNvSpPr/>
          <p:nvPr/>
        </p:nvSpPr>
        <p:spPr bwMode="auto">
          <a:xfrm rot="5400000">
            <a:off x="7454899" y="5034910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F8E3605F-2B7D-49D3-A58D-ED7505ED0E6B}"/>
              </a:ext>
            </a:extLst>
          </p:cNvPr>
          <p:cNvSpPr/>
          <p:nvPr/>
        </p:nvSpPr>
        <p:spPr bwMode="auto">
          <a:xfrm>
            <a:off x="7100335" y="6089274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D605E5B4-6732-431B-87EF-67BD43D0BBD8}"/>
              </a:ext>
            </a:extLst>
          </p:cNvPr>
          <p:cNvSpPr/>
          <p:nvPr/>
        </p:nvSpPr>
        <p:spPr bwMode="auto">
          <a:xfrm rot="5400000">
            <a:off x="7454898" y="5739374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C2E0B955-85B1-40EE-BE95-14FB0351436A}"/>
              </a:ext>
            </a:extLst>
          </p:cNvPr>
          <p:cNvSpPr/>
          <p:nvPr/>
        </p:nvSpPr>
        <p:spPr bwMode="auto">
          <a:xfrm rot="5400000">
            <a:off x="7454899" y="5034911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ED018431-41E2-4AA0-8581-7F437888A097}"/>
              </a:ext>
            </a:extLst>
          </p:cNvPr>
          <p:cNvSpPr/>
          <p:nvPr/>
        </p:nvSpPr>
        <p:spPr bwMode="auto">
          <a:xfrm rot="5400000">
            <a:off x="7454898" y="5739375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E0F2ECDA-DD22-48B7-A9CE-67E09E80E5E7}"/>
              </a:ext>
            </a:extLst>
          </p:cNvPr>
          <p:cNvSpPr/>
          <p:nvPr/>
        </p:nvSpPr>
        <p:spPr bwMode="auto">
          <a:xfrm rot="5400000">
            <a:off x="6745770" y="5032579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A509DAB1-302C-45E6-8062-20459050C2EF}"/>
              </a:ext>
            </a:extLst>
          </p:cNvPr>
          <p:cNvSpPr/>
          <p:nvPr/>
        </p:nvSpPr>
        <p:spPr bwMode="auto">
          <a:xfrm rot="5400000">
            <a:off x="6745769" y="573704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10DC171F-CBD3-4099-A7C7-BBEA0D5D7717}"/>
              </a:ext>
            </a:extLst>
          </p:cNvPr>
          <p:cNvSpPr/>
          <p:nvPr/>
        </p:nvSpPr>
        <p:spPr bwMode="auto">
          <a:xfrm rot="5400000">
            <a:off x="2019818" y="2594692"/>
            <a:ext cx="531845" cy="17728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6D0C6387-2230-4646-AA4A-E0825F591BE9}"/>
              </a:ext>
            </a:extLst>
          </p:cNvPr>
          <p:cNvSpPr/>
          <p:nvPr/>
        </p:nvSpPr>
        <p:spPr bwMode="auto">
          <a:xfrm rot="5400000">
            <a:off x="2019817" y="3299156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2CADB989-D561-4C58-8F35-36948413EED2}"/>
              </a:ext>
            </a:extLst>
          </p:cNvPr>
          <p:cNvSpPr/>
          <p:nvPr/>
        </p:nvSpPr>
        <p:spPr bwMode="auto">
          <a:xfrm rot="5400000">
            <a:off x="2019818" y="2594693"/>
            <a:ext cx="531845" cy="17728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92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912D03-6E30-4476-8F46-BFA522C2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DF988F-A34D-4F47-986D-39950EA89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2084" y="2925418"/>
            <a:ext cx="6165850" cy="403860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TW" sz="9600" dirty="0"/>
              <a:t>END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399630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Device Setting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endParaRPr lang="en-US" altLang="en-US" dirty="0"/>
          </a:p>
        </p:txBody>
      </p:sp>
      <p:sp>
        <p:nvSpPr>
          <p:cNvPr id="2" name="矩形 1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210" y="1448443"/>
            <a:ext cx="5445288" cy="4218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8F90960-D1EE-4E5F-A6F2-C85F761035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69" t="1144" r="87573" b="68365"/>
          <a:stretch/>
        </p:blipFill>
        <p:spPr>
          <a:xfrm>
            <a:off x="364502" y="3812533"/>
            <a:ext cx="2583404" cy="27798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Pin Planner method 1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矩形 3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A666628-7F55-42CC-AD8E-C15FB98B2F27}"/>
              </a:ext>
            </a:extLst>
          </p:cNvPr>
          <p:cNvSpPr/>
          <p:nvPr/>
        </p:nvSpPr>
        <p:spPr>
          <a:xfrm>
            <a:off x="530886" y="1497030"/>
            <a:ext cx="35461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>
                <a:solidFill>
                  <a:srgbClr val="FF0000"/>
                </a:solidFill>
              </a:rPr>
              <a:t>Assignments =&gt;pin planner</a:t>
            </a:r>
            <a:endParaRPr lang="zh-TW" altLang="en-US" sz="2000" dirty="0">
              <a:solidFill>
                <a:srgbClr val="FF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634018D-45DD-4E53-9330-E65D011C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152978"/>
            <a:ext cx="7528264" cy="408173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250411" y="6325250"/>
            <a:ext cx="564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>
                <a:solidFill>
                  <a:srgbClr val="FF0000"/>
                </a:solidFill>
              </a:rPr>
              <a:t>注意：指定完腳位後，需再 </a:t>
            </a:r>
            <a:r>
              <a:rPr lang="en-US" altLang="zh-TW" sz="1800" dirty="0">
                <a:solidFill>
                  <a:srgbClr val="FF0000"/>
                </a:solidFill>
              </a:rPr>
              <a:t>Start Compilation </a:t>
            </a:r>
            <a:r>
              <a:rPr lang="zh-TW" altLang="en-US" sz="1800" dirty="0">
                <a:solidFill>
                  <a:srgbClr val="FF0000"/>
                </a:solidFill>
              </a:rPr>
              <a:t> 一次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B00BF59-AFC9-41FA-A061-6C69502ECE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429" y="1547709"/>
            <a:ext cx="4302025" cy="298752"/>
          </a:xfrm>
          <a:prstGeom prst="rect">
            <a:avLst/>
          </a:prstGeom>
        </p:spPr>
      </p:pic>
      <p:sp>
        <p:nvSpPr>
          <p:cNvPr id="9" name="矩形: 圓角 8">
            <a:extLst>
              <a:ext uri="{FF2B5EF4-FFF2-40B4-BE49-F238E27FC236}">
                <a16:creationId xmlns:a16="http://schemas.microsoft.com/office/drawing/2014/main" id="{F385537F-B6E2-43C7-B26B-0EC94AEA8E83}"/>
              </a:ext>
            </a:extLst>
          </p:cNvPr>
          <p:cNvSpPr/>
          <p:nvPr/>
        </p:nvSpPr>
        <p:spPr bwMode="auto">
          <a:xfrm>
            <a:off x="4898276" y="1456214"/>
            <a:ext cx="286283" cy="44092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2CE1514A-97FB-4624-A229-F0D409B3057C}"/>
              </a:ext>
            </a:extLst>
          </p:cNvPr>
          <p:cNvSpPr/>
          <p:nvPr/>
        </p:nvSpPr>
        <p:spPr bwMode="auto">
          <a:xfrm>
            <a:off x="2618912" y="4074851"/>
            <a:ext cx="275208" cy="550416"/>
          </a:xfrm>
          <a:prstGeom prst="down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12FCF36-58AD-44ED-A92D-4D2B9A0F7E45}"/>
              </a:ext>
            </a:extLst>
          </p:cNvPr>
          <p:cNvSpPr txBox="1"/>
          <p:nvPr/>
        </p:nvSpPr>
        <p:spPr>
          <a:xfrm>
            <a:off x="2618912" y="3613186"/>
            <a:ext cx="1713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</a:rPr>
              <a:t>填入腳位</a:t>
            </a:r>
            <a:r>
              <a:rPr lang="en-US" altLang="zh-TW" dirty="0"/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738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 animBg="1"/>
      <p:bldP spid="13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User Manual 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找腳位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內容版面配置區 12">
            <a:extLst>
              <a:ext uri="{FF2B5EF4-FFF2-40B4-BE49-F238E27FC236}">
                <a16:creationId xmlns:a16="http://schemas.microsoft.com/office/drawing/2014/main" id="{3C91849F-0450-43AE-8426-D3B7C33D8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79A106C-5EFF-4FA3-9C69-251B5934E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184" y="1442317"/>
            <a:ext cx="3586578" cy="50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697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User Manual </a:t>
            </a:r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找腳位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DDF23CC-ED17-492D-AA19-56FA54EDF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0" t="8004" r="7277"/>
          <a:stretch/>
        </p:blipFill>
        <p:spPr>
          <a:xfrm>
            <a:off x="79775" y="1535835"/>
            <a:ext cx="4234649" cy="2931023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8B21928-F745-455A-8117-39E62D74DF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60" r="4865" b="48588"/>
          <a:stretch/>
        </p:blipFill>
        <p:spPr>
          <a:xfrm>
            <a:off x="4234646" y="3633730"/>
            <a:ext cx="4909353" cy="2181164"/>
          </a:xfrm>
          <a:prstGeom prst="rect">
            <a:avLst/>
          </a:prstGeom>
        </p:spPr>
      </p:pic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AA447B07-7168-4BC8-95D9-914DEBB27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650" r="4251"/>
          <a:stretch/>
        </p:blipFill>
        <p:spPr>
          <a:xfrm>
            <a:off x="4234647" y="5728257"/>
            <a:ext cx="4820576" cy="63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Pin Planner method 2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542744" y="6013713"/>
            <a:ext cx="50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>
                <a:solidFill>
                  <a:srgbClr val="FF0000"/>
                </a:solidFill>
              </a:rPr>
              <a:t>PIN</a:t>
            </a:r>
            <a:r>
              <a:rPr lang="zh-TW" altLang="en-US" sz="1800" dirty="0">
                <a:solidFill>
                  <a:srgbClr val="FF0000"/>
                </a:solidFill>
              </a:rPr>
              <a:t>腳的</a:t>
            </a:r>
            <a:r>
              <a:rPr lang="en-US" altLang="zh-TW" sz="1800" dirty="0">
                <a:solidFill>
                  <a:srgbClr val="FF0000"/>
                </a:solidFill>
              </a:rPr>
              <a:t>.txt</a:t>
            </a:r>
            <a:r>
              <a:rPr lang="zh-TW" altLang="en-US" sz="1800" dirty="0">
                <a:solidFill>
                  <a:srgbClr val="FF0000"/>
                </a:solidFill>
              </a:rPr>
              <a:t>檔</a:t>
            </a:r>
            <a:r>
              <a:rPr lang="zh-TW" altLang="en-US" sz="1800">
                <a:solidFill>
                  <a:srgbClr val="FF0000"/>
                </a:solidFill>
              </a:rPr>
              <a:t>記得跟專案放在</a:t>
            </a:r>
            <a:r>
              <a:rPr lang="zh-TW" altLang="en-US" sz="1800" dirty="0">
                <a:solidFill>
                  <a:srgbClr val="FF0000"/>
                </a:solidFill>
              </a:rPr>
              <a:t>同一個根目錄下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3D48784-0886-4F1E-B400-C6FC36888B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9" t="2879" r="87767" b="67838"/>
          <a:stretch/>
        </p:blipFill>
        <p:spPr>
          <a:xfrm>
            <a:off x="5679392" y="2969226"/>
            <a:ext cx="2645236" cy="281901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206249E-51F7-46D5-9BD8-E5F82E01D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72" y="1898559"/>
            <a:ext cx="4496820" cy="3012433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75572571-ED42-4F4A-A532-012527326D5E}"/>
              </a:ext>
            </a:extLst>
          </p:cNvPr>
          <p:cNvSpPr txBox="1"/>
          <p:nvPr/>
        </p:nvSpPr>
        <p:spPr>
          <a:xfrm>
            <a:off x="3524988" y="6290157"/>
            <a:ext cx="50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>
                <a:solidFill>
                  <a:srgbClr val="FF0000"/>
                </a:solidFill>
              </a:rPr>
              <a:t>Import </a:t>
            </a:r>
            <a:r>
              <a:rPr lang="zh-TW" altLang="en-US" sz="1800" dirty="0">
                <a:solidFill>
                  <a:srgbClr val="FF0000"/>
                </a:solidFill>
              </a:rPr>
              <a:t>完腳位後，需再 </a:t>
            </a:r>
            <a:r>
              <a:rPr lang="en-US" altLang="zh-TW" sz="1800" dirty="0">
                <a:solidFill>
                  <a:srgbClr val="FF0000"/>
                </a:solidFill>
              </a:rPr>
              <a:t>Compilation </a:t>
            </a:r>
            <a:r>
              <a:rPr lang="zh-TW" altLang="en-US" sz="1800" dirty="0">
                <a:solidFill>
                  <a:srgbClr val="FF0000"/>
                </a:solidFill>
              </a:rPr>
              <a:t> 一次</a:t>
            </a:r>
          </a:p>
        </p:txBody>
      </p:sp>
    </p:spTree>
    <p:extLst>
      <p:ext uri="{BB962C8B-B14F-4D97-AF65-F5344CB8AC3E}">
        <p14:creationId xmlns:p14="http://schemas.microsoft.com/office/powerpoint/2010/main" val="395938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Programmer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01276EC-7A92-4338-9E80-0205B88D8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429" y="1547709"/>
            <a:ext cx="4302025" cy="298752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5ECF824E-EF3F-42C5-BCAE-000247222599}"/>
              </a:ext>
            </a:extLst>
          </p:cNvPr>
          <p:cNvSpPr/>
          <p:nvPr/>
        </p:nvSpPr>
        <p:spPr bwMode="auto">
          <a:xfrm>
            <a:off x="7499433" y="1476622"/>
            <a:ext cx="286283" cy="44092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1830EF5-591E-4313-8255-E62154B29AF2}"/>
              </a:ext>
            </a:extLst>
          </p:cNvPr>
          <p:cNvSpPr/>
          <p:nvPr/>
        </p:nvSpPr>
        <p:spPr>
          <a:xfrm>
            <a:off x="1001405" y="1497030"/>
            <a:ext cx="2728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>
                <a:solidFill>
                  <a:srgbClr val="FF0000"/>
                </a:solidFill>
              </a:rPr>
              <a:t>Tools =&gt;programmer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237536C-8A8D-4921-B32E-A67C11CC4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100" y="2069693"/>
            <a:ext cx="6249878" cy="456212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9DD3BA3-D7F0-48AE-8FF1-BC6F3ED9A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468" y="3542634"/>
            <a:ext cx="3089432" cy="2471544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06C741B-F07D-4FCE-9B51-08E027F488C7}"/>
              </a:ext>
            </a:extLst>
          </p:cNvPr>
          <p:cNvSpPr/>
          <p:nvPr/>
        </p:nvSpPr>
        <p:spPr bwMode="auto">
          <a:xfrm>
            <a:off x="2222675" y="2450237"/>
            <a:ext cx="769100" cy="2351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FCCB3D2-524C-4D3C-B01D-36D5CD2E154C}"/>
              </a:ext>
            </a:extLst>
          </p:cNvPr>
          <p:cNvSpPr txBox="1"/>
          <p:nvPr/>
        </p:nvSpPr>
        <p:spPr>
          <a:xfrm>
            <a:off x="4572000" y="4258832"/>
            <a:ext cx="138491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3800" dirty="0">
                <a:solidFill>
                  <a:srgbClr val="FF0000"/>
                </a:solidFill>
              </a:rPr>
              <a:t>?</a:t>
            </a:r>
            <a:endParaRPr lang="zh-TW" altLang="en-US" sz="13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5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安裝驅動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367" y="1442906"/>
            <a:ext cx="6396681" cy="4659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639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安裝驅動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矩形 4"/>
          <p:cNvSpPr/>
          <p:nvPr/>
        </p:nvSpPr>
        <p:spPr bwMode="auto">
          <a:xfrm>
            <a:off x="1371600" y="6357257"/>
            <a:ext cx="1310640" cy="2351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40" y="1479695"/>
            <a:ext cx="5981700" cy="455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228975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80"/>
      </a:dk1>
      <a:lt1>
        <a:srgbClr val="FFFFFF"/>
      </a:lt1>
      <a:dk2>
        <a:srgbClr val="FFFFFF"/>
      </a:dk2>
      <a:lt2>
        <a:srgbClr val="808080"/>
      </a:lt2>
      <a:accent1>
        <a:srgbClr val="B4D7EB"/>
      </a:accent1>
      <a:accent2>
        <a:srgbClr val="183883"/>
      </a:accent2>
      <a:accent3>
        <a:srgbClr val="FFFFFF"/>
      </a:accent3>
      <a:accent4>
        <a:srgbClr val="00006C"/>
      </a:accent4>
      <a:accent5>
        <a:srgbClr val="D6E8F3"/>
      </a:accent5>
      <a:accent6>
        <a:srgbClr val="153276"/>
      </a:accent6>
      <a:hlink>
        <a:srgbClr val="365B91"/>
      </a:hlink>
      <a:folHlink>
        <a:srgbClr val="97C6E4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en-US" sz="1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en-US" sz="1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183883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183883"/>
        </a:dk1>
        <a:lt1>
          <a:srgbClr val="FFFFFF"/>
        </a:lt1>
        <a:dk2>
          <a:srgbClr val="000000"/>
        </a:dk2>
        <a:lt2>
          <a:srgbClr val="808080"/>
        </a:lt2>
        <a:accent1>
          <a:srgbClr val="D4E3F7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183883"/>
        </a:dk1>
        <a:lt1>
          <a:srgbClr val="FFFFFF"/>
        </a:lt1>
        <a:dk2>
          <a:srgbClr val="183883"/>
        </a:dk2>
        <a:lt2>
          <a:srgbClr val="808080"/>
        </a:lt2>
        <a:accent1>
          <a:srgbClr val="D4E3F7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183883"/>
        </a:dk1>
        <a:lt1>
          <a:srgbClr val="FFFFFF"/>
        </a:lt1>
        <a:dk2>
          <a:srgbClr val="183883"/>
        </a:dk2>
        <a:lt2>
          <a:srgbClr val="808080"/>
        </a:lt2>
        <a:accent1>
          <a:srgbClr val="D4E3F7"/>
        </a:accent1>
        <a:accent2>
          <a:srgbClr val="0067AF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005D9E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206</Words>
  <Application>Microsoft Office PowerPoint</Application>
  <PresentationFormat>如螢幕大小 (4:3)</PresentationFormat>
  <Paragraphs>46</Paragraphs>
  <Slides>17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BatangChe</vt:lpstr>
      <vt:lpstr>標楷體</vt:lpstr>
      <vt:lpstr>新細明體</vt:lpstr>
      <vt:lpstr>Arial</vt:lpstr>
      <vt:lpstr>Default Design</vt:lpstr>
      <vt:lpstr>ALTERA  DE2-115 by Quartus</vt:lpstr>
      <vt:lpstr>Device Setting</vt:lpstr>
      <vt:lpstr>Pin Planner method 1 </vt:lpstr>
      <vt:lpstr>User Manual 找腳位</vt:lpstr>
      <vt:lpstr>User Manual 找腳位</vt:lpstr>
      <vt:lpstr>Pin Planner method 2</vt:lpstr>
      <vt:lpstr>Programmer</vt:lpstr>
      <vt:lpstr>安裝驅動</vt:lpstr>
      <vt:lpstr>安裝驅動</vt:lpstr>
      <vt:lpstr>Programmer</vt:lpstr>
      <vt:lpstr>Programmer</vt:lpstr>
      <vt:lpstr>作業一：指撥開關對應LED</vt:lpstr>
      <vt:lpstr>作業一：指撥開關對應LED</vt:lpstr>
      <vt:lpstr>作業二：指撥開關+7段顯示器</vt:lpstr>
      <vt:lpstr>作業二：指撥開關+7段顯示器</vt:lpstr>
      <vt:lpstr>作業二：指撥開關+7段顯示器</vt:lpstr>
      <vt:lpstr>PowerPoint 簡報</vt:lpstr>
    </vt:vector>
  </TitlesOfParts>
  <Company>Presentation Magazine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Bubbles Template</dc:title>
  <dc:creator>Presentation Magazine</dc:creator>
  <cp:lastModifiedBy>wuqilong</cp:lastModifiedBy>
  <cp:revision>95</cp:revision>
  <dcterms:created xsi:type="dcterms:W3CDTF">2005-02-28T14:06:28Z</dcterms:created>
  <dcterms:modified xsi:type="dcterms:W3CDTF">2019-11-13T10:23:27Z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ecked by">
    <vt:lpwstr>Presentation Helper</vt:lpwstr>
  </property>
</Properties>
</file>

<file path=docProps/thumbnail.jpeg>
</file>